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858000" cy="9144000"/>
  <p:defaultTextStyle>
    <a:defPPr>
      <a:defRPr lang="pt-PT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der David" initials="H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400"/>
    <a:srgbClr val="004880"/>
    <a:srgbClr val="E6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4" autoAdjust="0"/>
  </p:normalViewPr>
  <p:slideViewPr>
    <p:cSldViewPr>
      <p:cViewPr varScale="1">
        <p:scale>
          <a:sx n="19" d="100"/>
          <a:sy n="19" d="100"/>
        </p:scale>
        <p:origin x="-2844" y="-222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4CEF6-8892-4A16-8CD3-0896DB52300B}" type="datetimeFigureOut">
              <a:rPr lang="pt-PT" smtClean="0"/>
              <a:t>05-05-2016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3695-917D-487C-8413-76CC67B38A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971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7ABE-D129-463A-B739-14DE10F06A77}" type="datetimeFigureOut">
              <a:rPr lang="pt-PT" smtClean="0"/>
              <a:t>05-05-2016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2D24-1936-41C9-8C2B-457F0B66D0D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2D24-1936-41C9-8C2B-457F0B66D0D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50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0505" y="5688932"/>
            <a:ext cx="27543443" cy="1512168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20505" y="8497244"/>
            <a:ext cx="27579063" cy="1872208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rgbClr val="F29400"/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688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5" name="Rectângulo 14"/>
          <p:cNvSpPr/>
          <p:nvPr userDrawn="1"/>
        </p:nvSpPr>
        <p:spPr>
          <a:xfrm>
            <a:off x="0" y="4212788"/>
            <a:ext cx="32400000" cy="180000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 descr="J:\011-Documentos\002-Eventos_LNEC\02-DM\2016-05-26_Jornadas FICAL\5fical_barra inferi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" y="39420800"/>
            <a:ext cx="3239293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5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0540" rtl="0" eaLnBrk="1" latinLnBrk="0" hangingPunct="1">
        <a:spcBef>
          <a:spcPct val="0"/>
        </a:spcBef>
        <a:buNone/>
        <a:defRPr sz="20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6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17" y="792388"/>
            <a:ext cx="15487203" cy="2952328"/>
          </a:xfrm>
        </p:spPr>
        <p:txBody>
          <a:bodyPr anchor="ctr" anchorCtr="0"/>
          <a:lstStyle/>
          <a:p>
            <a:pPr algn="l"/>
            <a:r>
              <a:rPr lang="pt-PT" sz="7200" dirty="0" smtClean="0"/>
              <a:t>Titulo</a:t>
            </a:r>
            <a:endParaRPr lang="pt-PT" sz="7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434273" y="720380"/>
            <a:ext cx="12313368" cy="302433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4400" b="1" dirty="0" smtClean="0">
                <a:latin typeface="Arial Narrow" pitchFamily="34" charset="0"/>
              </a:rPr>
              <a:t>1º </a:t>
            </a:r>
            <a:r>
              <a:rPr lang="en-US" sz="4400" b="1" dirty="0" err="1" smtClean="0">
                <a:latin typeface="Arial Narrow" pitchFamily="34" charset="0"/>
              </a:rPr>
              <a:t>autor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dirty="0" err="1">
                <a:latin typeface="Arial Narrow" pitchFamily="34" charset="0"/>
              </a:rPr>
              <a:t>instituição</a:t>
            </a:r>
            <a:r>
              <a:rPr lang="en-US" sz="4400" dirty="0"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dirty="0" smtClean="0">
                <a:latin typeface="Arial Narrow" pitchFamily="34" charset="0"/>
              </a:rPr>
              <a:t>e-mail</a:t>
            </a:r>
          </a:p>
          <a:p>
            <a:r>
              <a:rPr lang="en-US" sz="4400" b="1" dirty="0" smtClean="0">
                <a:latin typeface="Arial Narrow" pitchFamily="34" charset="0"/>
              </a:rPr>
              <a:t>2º </a:t>
            </a:r>
            <a:r>
              <a:rPr lang="en-US" sz="4400" b="1" dirty="0" err="1">
                <a:latin typeface="Arial Narrow" pitchFamily="34" charset="0"/>
              </a:rPr>
              <a:t>autor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dirty="0" err="1">
                <a:latin typeface="Arial Narrow" pitchFamily="34" charset="0"/>
              </a:rPr>
              <a:t>instituição</a:t>
            </a:r>
            <a:r>
              <a:rPr lang="en-US" sz="4400" dirty="0">
                <a:latin typeface="Arial Narrow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dirty="0" smtClean="0">
                <a:latin typeface="Arial Narrow" pitchFamily="34" charset="0"/>
              </a:rPr>
              <a:t>e-mail</a:t>
            </a:r>
          </a:p>
          <a:p>
            <a:r>
              <a:rPr lang="en-US" sz="4400" b="1" dirty="0" smtClean="0">
                <a:latin typeface="Arial Narrow" pitchFamily="34" charset="0"/>
              </a:rPr>
              <a:t>3º </a:t>
            </a:r>
            <a:r>
              <a:rPr lang="en-US" sz="4400" b="1" dirty="0" err="1">
                <a:latin typeface="Arial Narrow" pitchFamily="34" charset="0"/>
              </a:rPr>
              <a:t>autor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dirty="0" err="1">
                <a:latin typeface="Arial Narrow" pitchFamily="34" charset="0"/>
              </a:rPr>
              <a:t>instituição</a:t>
            </a:r>
            <a:r>
              <a:rPr lang="en-US" sz="4400" dirty="0">
                <a:latin typeface="Arial Narrow" pitchFamily="34" charset="0"/>
              </a:rPr>
              <a:t> </a:t>
            </a:r>
            <a:r>
              <a:rPr lang="en-US" sz="4400" b="1" dirty="0">
                <a:solidFill>
                  <a:srgbClr val="FFC000"/>
                </a:solidFill>
                <a:latin typeface="Arial Narrow" pitchFamily="34" charset="0"/>
              </a:rPr>
              <a:t>•</a:t>
            </a:r>
            <a:r>
              <a:rPr lang="en-US" sz="4400" b="1" dirty="0">
                <a:latin typeface="Arial Narrow" pitchFamily="34" charset="0"/>
              </a:rPr>
              <a:t> </a:t>
            </a:r>
            <a:r>
              <a:rPr lang="en-US" sz="4400" dirty="0" smtClean="0">
                <a:latin typeface="Arial Narrow" pitchFamily="34" charset="0"/>
              </a:rPr>
              <a:t>e-mail</a:t>
            </a:r>
            <a:endParaRPr lang="en-US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29400"/>
      </a:accent1>
      <a:accent2>
        <a:srgbClr val="004880"/>
      </a:accent2>
      <a:accent3>
        <a:srgbClr val="FFCF81"/>
      </a:accent3>
      <a:accent4>
        <a:srgbClr val="69B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20</Words>
  <Application>Microsoft Office PowerPoint</Application>
  <PresentationFormat>Personalizados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Titulo</vt:lpstr>
    </vt:vector>
  </TitlesOfParts>
  <Company>LNEC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Helder David</dc:creator>
  <cp:lastModifiedBy>Helder David Lopes Oliveira</cp:lastModifiedBy>
  <cp:revision>33</cp:revision>
  <dcterms:created xsi:type="dcterms:W3CDTF">2011-03-14T09:43:07Z</dcterms:created>
  <dcterms:modified xsi:type="dcterms:W3CDTF">2016-05-05T15:55:14Z</dcterms:modified>
</cp:coreProperties>
</file>